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60" r:id="rId5"/>
    <p:sldId id="261" r:id="rId6"/>
    <p:sldId id="262" r:id="rId7"/>
    <p:sldId id="263" r:id="rId8"/>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tableStyles" Target="tableStyles.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9" name=""/>
        <p:cNvGrpSpPr/>
        <p:nvPr/>
      </p:nvGrpSpPr>
      <p:grpSpPr>
        <a:xfrm>
          <a:off x="0" y="0"/>
          <a:ext cx="0" cy="0"/>
          <a:chOff x="0" y="0"/>
          <a:chExt cx="0" cy="0"/>
        </a:xfrm>
      </p:grpSpPr>
      <p:sp>
        <p:nvSpPr>
          <p:cNvPr id="1048643"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44"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45"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46"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47"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48"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6"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58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5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3" name=""/>
        <p:cNvGrpSpPr/>
        <p:nvPr/>
      </p:nvGrpSpPr>
      <p:grpSpPr>
        <a:xfrm>
          <a:off x="0" y="0"/>
          <a:ext cx="0" cy="0"/>
          <a:chOff x="0" y="0"/>
          <a:chExt cx="0" cy="0"/>
        </a:xfrm>
      </p:grpSpPr>
      <p:sp>
        <p:nvSpPr>
          <p:cNvPr id="1048610" name="Title 1"/>
          <p:cNvSpPr>
            <a:spLocks noGrp="1"/>
          </p:cNvSpPr>
          <p:nvPr>
            <p:ph type="title"/>
          </p:nvPr>
        </p:nvSpPr>
        <p:spPr/>
        <p:txBody>
          <a:bodyPr/>
          <a:p>
            <a:r>
              <a:rPr altLang="zh-CN" lang="en-US" smtClean="0"/>
              <a:t>Click to edit Master title style</a:t>
            </a:r>
            <a:endParaRPr dirty="0" lang="en-US"/>
          </a:p>
        </p:txBody>
      </p:sp>
      <p:sp>
        <p:nvSpPr>
          <p:cNvPr id="1048611"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12"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3" name="Footer Placeholder 4"/>
          <p:cNvSpPr>
            <a:spLocks noGrp="1"/>
          </p:cNvSpPr>
          <p:nvPr>
            <p:ph type="ftr" sz="quarter" idx="11"/>
          </p:nvPr>
        </p:nvSpPr>
        <p:spPr/>
        <p:txBody>
          <a:bodyPr/>
          <a:p>
            <a:endParaRPr altLang="en-US" lang="zh-CN"/>
          </a:p>
        </p:txBody>
      </p:sp>
      <p:sp>
        <p:nvSpPr>
          <p:cNvPr id="1048614"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0" name=""/>
        <p:cNvGrpSpPr/>
        <p:nvPr/>
      </p:nvGrpSpPr>
      <p:grpSpPr>
        <a:xfrm>
          <a:off x="0" y="0"/>
          <a:ext cx="0" cy="0"/>
          <a:chOff x="0" y="0"/>
          <a:chExt cx="0" cy="0"/>
        </a:xfrm>
      </p:grpSpPr>
      <p:sp>
        <p:nvSpPr>
          <p:cNvPr id="1048594"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595"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6"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7" name="Footer Placeholder 4"/>
          <p:cNvSpPr>
            <a:spLocks noGrp="1"/>
          </p:cNvSpPr>
          <p:nvPr>
            <p:ph type="ftr" sz="quarter" idx="11"/>
          </p:nvPr>
        </p:nvSpPr>
        <p:spPr/>
        <p:txBody>
          <a:bodyPr/>
          <a:p>
            <a:endParaRPr altLang="en-US" lang="zh-CN"/>
          </a:p>
        </p:txBody>
      </p:sp>
      <p:sp>
        <p:nvSpPr>
          <p:cNvPr id="1048598"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1" name=""/>
        <p:cNvGrpSpPr/>
        <p:nvPr/>
      </p:nvGrpSpPr>
      <p:grpSpPr>
        <a:xfrm>
          <a:off x="0" y="0"/>
          <a:ext cx="0" cy="0"/>
          <a:chOff x="0" y="0"/>
          <a:chExt cx="0" cy="0"/>
        </a:xfrm>
      </p:grpSpPr>
      <p:sp>
        <p:nvSpPr>
          <p:cNvPr id="1048599" name="Title 1"/>
          <p:cNvSpPr>
            <a:spLocks noGrp="1"/>
          </p:cNvSpPr>
          <p:nvPr>
            <p:ph type="title"/>
          </p:nvPr>
        </p:nvSpPr>
        <p:spPr/>
        <p:txBody>
          <a:bodyPr/>
          <a:p>
            <a:r>
              <a:rPr altLang="zh-CN" lang="en-US" smtClean="0"/>
              <a:t>Click to edit Master title style</a:t>
            </a:r>
            <a:endParaRPr dirty="0" lang="en-US"/>
          </a:p>
        </p:txBody>
      </p:sp>
      <p:sp>
        <p:nvSpPr>
          <p:cNvPr id="1048600"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01"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2" name="Footer Placeholder 4"/>
          <p:cNvSpPr>
            <a:spLocks noGrp="1"/>
          </p:cNvSpPr>
          <p:nvPr>
            <p:ph type="ftr" sz="quarter" idx="11"/>
          </p:nvPr>
        </p:nvSpPr>
        <p:spPr/>
        <p:txBody>
          <a:bodyPr/>
          <a:p>
            <a:endParaRPr altLang="en-US" lang="zh-CN"/>
          </a:p>
        </p:txBody>
      </p:sp>
      <p:sp>
        <p:nvSpPr>
          <p:cNvPr id="1048603"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4" name=""/>
        <p:cNvGrpSpPr/>
        <p:nvPr/>
      </p:nvGrpSpPr>
      <p:grpSpPr>
        <a:xfrm>
          <a:off x="0" y="0"/>
          <a:ext cx="0" cy="0"/>
          <a:chOff x="0" y="0"/>
          <a:chExt cx="0" cy="0"/>
        </a:xfrm>
      </p:grpSpPr>
      <p:sp>
        <p:nvSpPr>
          <p:cNvPr id="1048615"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16"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17"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8" name="Footer Placeholder 4"/>
          <p:cNvSpPr>
            <a:spLocks noGrp="1"/>
          </p:cNvSpPr>
          <p:nvPr>
            <p:ph type="ftr" sz="quarter" idx="11"/>
          </p:nvPr>
        </p:nvSpPr>
        <p:spPr/>
        <p:txBody>
          <a:bodyPr/>
          <a:p>
            <a:endParaRPr altLang="en-US" lang="zh-CN"/>
          </a:p>
        </p:txBody>
      </p:sp>
      <p:sp>
        <p:nvSpPr>
          <p:cNvPr id="1048619"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5" name=""/>
        <p:cNvGrpSpPr/>
        <p:nvPr/>
      </p:nvGrpSpPr>
      <p:grpSpPr>
        <a:xfrm>
          <a:off x="0" y="0"/>
          <a:ext cx="0" cy="0"/>
          <a:chOff x="0" y="0"/>
          <a:chExt cx="0" cy="0"/>
        </a:xfrm>
      </p:grpSpPr>
      <p:sp>
        <p:nvSpPr>
          <p:cNvPr id="1048620" name="Title 1"/>
          <p:cNvSpPr>
            <a:spLocks noGrp="1"/>
          </p:cNvSpPr>
          <p:nvPr>
            <p:ph type="title"/>
          </p:nvPr>
        </p:nvSpPr>
        <p:spPr/>
        <p:txBody>
          <a:bodyPr/>
          <a:p>
            <a:r>
              <a:rPr altLang="zh-CN" lang="en-US" smtClean="0"/>
              <a:t>Click to edit Master title style</a:t>
            </a:r>
            <a:endParaRPr dirty="0" lang="en-US"/>
          </a:p>
        </p:txBody>
      </p:sp>
      <p:sp>
        <p:nvSpPr>
          <p:cNvPr id="1048621"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2"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3"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24" name="Footer Placeholder 5"/>
          <p:cNvSpPr>
            <a:spLocks noGrp="1"/>
          </p:cNvSpPr>
          <p:nvPr>
            <p:ph type="ftr" sz="quarter" idx="11"/>
          </p:nvPr>
        </p:nvSpPr>
        <p:spPr/>
        <p:txBody>
          <a:bodyPr/>
          <a:p>
            <a:endParaRPr altLang="en-US" lang="zh-CN"/>
          </a:p>
        </p:txBody>
      </p:sp>
      <p:sp>
        <p:nvSpPr>
          <p:cNvPr id="1048625"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6" name=""/>
        <p:cNvGrpSpPr/>
        <p:nvPr/>
      </p:nvGrpSpPr>
      <p:grpSpPr>
        <a:xfrm>
          <a:off x="0" y="0"/>
          <a:ext cx="0" cy="0"/>
          <a:chOff x="0" y="0"/>
          <a:chExt cx="0" cy="0"/>
        </a:xfrm>
      </p:grpSpPr>
      <p:sp>
        <p:nvSpPr>
          <p:cNvPr id="1048626"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627"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28"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9"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30"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31"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2" name="Footer Placeholder 7"/>
          <p:cNvSpPr>
            <a:spLocks noGrp="1"/>
          </p:cNvSpPr>
          <p:nvPr>
            <p:ph type="ftr" sz="quarter" idx="11"/>
          </p:nvPr>
        </p:nvSpPr>
        <p:spPr/>
        <p:txBody>
          <a:bodyPr/>
          <a:p>
            <a:endParaRPr altLang="en-US" lang="zh-CN"/>
          </a:p>
        </p:txBody>
      </p:sp>
      <p:sp>
        <p:nvSpPr>
          <p:cNvPr id="1048633"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9" name=""/>
        <p:cNvGrpSpPr/>
        <p:nvPr/>
      </p:nvGrpSpPr>
      <p:grpSpPr>
        <a:xfrm>
          <a:off x="0" y="0"/>
          <a:ext cx="0" cy="0"/>
          <a:chOff x="0" y="0"/>
          <a:chExt cx="0" cy="0"/>
        </a:xfrm>
      </p:grpSpPr>
      <p:sp>
        <p:nvSpPr>
          <p:cNvPr id="1048590" name="Title 1"/>
          <p:cNvSpPr>
            <a:spLocks noGrp="1"/>
          </p:cNvSpPr>
          <p:nvPr>
            <p:ph type="title"/>
          </p:nvPr>
        </p:nvSpPr>
        <p:spPr/>
        <p:txBody>
          <a:bodyPr/>
          <a:p>
            <a:r>
              <a:rPr altLang="zh-CN" lang="en-US" smtClean="0"/>
              <a:t>Click to edit Master title style</a:t>
            </a:r>
            <a:endParaRPr dirty="0" lang="en-US"/>
          </a:p>
        </p:txBody>
      </p:sp>
      <p:sp>
        <p:nvSpPr>
          <p:cNvPr id="1048591"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2" name="Footer Placeholder 3"/>
          <p:cNvSpPr>
            <a:spLocks noGrp="1"/>
          </p:cNvSpPr>
          <p:nvPr>
            <p:ph type="ftr" sz="quarter" idx="11"/>
          </p:nvPr>
        </p:nvSpPr>
        <p:spPr/>
        <p:txBody>
          <a:bodyPr/>
          <a:p>
            <a:endParaRPr altLang="en-US" lang="zh-CN"/>
          </a:p>
        </p:txBody>
      </p:sp>
      <p:sp>
        <p:nvSpPr>
          <p:cNvPr id="1048593"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7" name=""/>
        <p:cNvGrpSpPr/>
        <p:nvPr/>
      </p:nvGrpSpPr>
      <p:grpSpPr>
        <a:xfrm>
          <a:off x="0" y="0"/>
          <a:ext cx="0" cy="0"/>
          <a:chOff x="0" y="0"/>
          <a:chExt cx="0" cy="0"/>
        </a:xfrm>
      </p:grpSpPr>
      <p:sp>
        <p:nvSpPr>
          <p:cNvPr id="1048634"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5" name="Footer Placeholder 2"/>
          <p:cNvSpPr>
            <a:spLocks noGrp="1"/>
          </p:cNvSpPr>
          <p:nvPr>
            <p:ph type="ftr" sz="quarter" idx="11"/>
          </p:nvPr>
        </p:nvSpPr>
        <p:spPr/>
        <p:txBody>
          <a:bodyPr/>
          <a:p>
            <a:endParaRPr altLang="en-US" lang="zh-CN"/>
          </a:p>
        </p:txBody>
      </p:sp>
      <p:sp>
        <p:nvSpPr>
          <p:cNvPr id="1048636"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8" name=""/>
        <p:cNvGrpSpPr/>
        <p:nvPr/>
      </p:nvGrpSpPr>
      <p:grpSpPr>
        <a:xfrm>
          <a:off x="0" y="0"/>
          <a:ext cx="0" cy="0"/>
          <a:chOff x="0" y="0"/>
          <a:chExt cx="0" cy="0"/>
        </a:xfrm>
      </p:grpSpPr>
      <p:sp>
        <p:nvSpPr>
          <p:cNvPr id="1048637"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38"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39"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40"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41" name="Footer Placeholder 5"/>
          <p:cNvSpPr>
            <a:spLocks noGrp="1"/>
          </p:cNvSpPr>
          <p:nvPr>
            <p:ph type="ftr" sz="quarter" idx="11"/>
          </p:nvPr>
        </p:nvSpPr>
        <p:spPr/>
        <p:txBody>
          <a:bodyPr/>
          <a:p>
            <a:endParaRPr altLang="en-US" lang="zh-CN"/>
          </a:p>
        </p:txBody>
      </p:sp>
      <p:sp>
        <p:nvSpPr>
          <p:cNvPr id="1048642"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2" name=""/>
        <p:cNvGrpSpPr/>
        <p:nvPr/>
      </p:nvGrpSpPr>
      <p:grpSpPr>
        <a:xfrm>
          <a:off x="0" y="0"/>
          <a:ext cx="0" cy="0"/>
          <a:chOff x="0" y="0"/>
          <a:chExt cx="0" cy="0"/>
        </a:xfrm>
      </p:grpSpPr>
      <p:sp>
        <p:nvSpPr>
          <p:cNvPr id="1048604"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05"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606"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07"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8" name="Footer Placeholder 5"/>
          <p:cNvSpPr>
            <a:spLocks noGrp="1"/>
          </p:cNvSpPr>
          <p:nvPr>
            <p:ph type="ftr" sz="quarter" idx="11"/>
          </p:nvPr>
        </p:nvSpPr>
        <p:spPr/>
        <p:txBody>
          <a:bodyPr/>
          <a:p>
            <a:endParaRPr altLang="en-US" lang="zh-CN"/>
          </a:p>
        </p:txBody>
      </p:sp>
      <p:sp>
        <p:nvSpPr>
          <p:cNvPr id="1048609"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4.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86" name="Title 1"/>
          <p:cNvSpPr>
            <a:spLocks noGrp="1"/>
          </p:cNvSpPr>
          <p:nvPr>
            <p:ph type="ctrTitle"/>
          </p:nvPr>
        </p:nvSpPr>
        <p:spPr>
          <a:xfrm>
            <a:off x="685800" y="0"/>
            <a:ext cx="7772400" cy="2387600"/>
          </a:xfrm>
        </p:spPr>
        <p:txBody>
          <a:bodyPr>
            <a:normAutofit fontScale="90000"/>
          </a:bodyPr>
          <a:p>
            <a:r>
              <a:rPr altLang="zh-CN" lang="en-US"/>
              <a:t>P</a:t>
            </a:r>
            <a:r>
              <a:rPr altLang="zh-CN" lang="en-US"/>
              <a:t>r</a:t>
            </a:r>
            <a:r>
              <a:rPr altLang="zh-CN" lang="en-US"/>
              <a:t>o</a:t>
            </a:r>
            <a:r>
              <a:rPr altLang="zh-CN" lang="en-US"/>
              <a:t>g</a:t>
            </a:r>
            <a:r>
              <a:rPr altLang="zh-CN" lang="en-US"/>
              <a:t>ramming </a:t>
            </a:r>
            <a:r>
              <a:rPr altLang="zh-CN" lang="en-US"/>
              <a:t>P</a:t>
            </a:r>
            <a:r>
              <a:rPr altLang="zh-CN" lang="en-US"/>
              <a:t>roject</a:t>
            </a:r>
            <a:br>
              <a:rPr altLang="zh-CN" lang="en-US"/>
            </a:br>
            <a:br>
              <a:rPr altLang="zh-CN" lang="en-US"/>
            </a:br>
            <a:r>
              <a:rPr altLang="zh-CN" lang="en-US"/>
              <a:t>Robot maze</a:t>
            </a:r>
            <a:r>
              <a:rPr altLang="zh-CN" lang="en-US"/>
              <a:t> </a:t>
            </a:r>
            <a:endParaRPr altLang="zh-CN" lang="en-US"/>
          </a:p>
        </p:txBody>
      </p:sp>
      <p:sp>
        <p:nvSpPr>
          <p:cNvPr id="1048587" name="Subtitle 2"/>
          <p:cNvSpPr>
            <a:spLocks noGrp="1"/>
          </p:cNvSpPr>
          <p:nvPr>
            <p:ph type="subTitle" idx="1"/>
          </p:nvPr>
        </p:nvSpPr>
        <p:spPr>
          <a:xfrm>
            <a:off x="1143000" y="3602038"/>
            <a:ext cx="6858000" cy="2627960"/>
          </a:xfrm>
        </p:spPr>
        <p:txBody>
          <a:bodyPr>
            <a:normAutofit fontScale="79167" lnSpcReduction="20000"/>
          </a:bodyPr>
          <a:p>
            <a:pPr algn="l"/>
            <a:endParaRPr altLang="zh-CN" lang="en-US"/>
          </a:p>
          <a:p>
            <a:pPr algn="l"/>
            <a:r>
              <a:rPr altLang="zh-CN" lang="en-US"/>
              <a:t>1</a:t>
            </a:r>
            <a:r>
              <a:rPr altLang="zh-CN" lang="en-US"/>
              <a:t>_</a:t>
            </a:r>
            <a:r>
              <a:rPr altLang="zh-CN" lang="en-US"/>
              <a:t>Manasik kamal aldeen</a:t>
            </a:r>
            <a:endParaRPr altLang="zh-CN" lang="en-US"/>
          </a:p>
          <a:p>
            <a:pPr algn="l"/>
            <a:r>
              <a:rPr altLang="zh-CN" lang="en-US"/>
              <a:t>2</a:t>
            </a:r>
            <a:r>
              <a:rPr altLang="zh-CN" lang="en-US"/>
              <a:t>_</a:t>
            </a:r>
            <a:r>
              <a:rPr altLang="zh-CN" lang="en-US"/>
              <a:t>Abrar Mohamed abdalla</a:t>
            </a:r>
            <a:endParaRPr altLang="zh-CN" lang="en-US"/>
          </a:p>
          <a:p>
            <a:pPr algn="l"/>
            <a:r>
              <a:rPr altLang="zh-CN" lang="en-US"/>
              <a:t>3</a:t>
            </a:r>
            <a:r>
              <a:rPr altLang="zh-CN" lang="en-US"/>
              <a:t>_</a:t>
            </a:r>
            <a:r>
              <a:rPr altLang="zh-CN" lang="en-US"/>
              <a:t>Refga alser osman altaher</a:t>
            </a:r>
            <a:endParaRPr altLang="zh-CN" lang="en-US"/>
          </a:p>
          <a:p>
            <a:pPr algn="l"/>
            <a:r>
              <a:rPr altLang="zh-CN" lang="en-US"/>
              <a:t>4</a:t>
            </a:r>
            <a:r>
              <a:rPr altLang="zh-CN" lang="en-US"/>
              <a:t>_</a:t>
            </a:r>
            <a:r>
              <a:rPr altLang="zh-CN" lang="en-US"/>
              <a:t>Maab Amir Abdalwhab</a:t>
            </a:r>
            <a:endParaRPr altLang="zh-CN" lang="en-US"/>
          </a:p>
          <a:p>
            <a:pPr algn="l"/>
            <a:r>
              <a:rPr altLang="zh-CN" lang="en-US"/>
              <a:t>5</a:t>
            </a:r>
            <a:r>
              <a:rPr altLang="zh-CN" lang="en-US"/>
              <a:t>_</a:t>
            </a:r>
            <a:r>
              <a:rPr altLang="zh-CN" lang="en-US"/>
              <a:t>Jamal Ibrahim Hassan</a:t>
            </a:r>
            <a:endParaRPr altLang="zh-CN" lang="en-US"/>
          </a:p>
          <a:p>
            <a:pPr algn="l"/>
            <a:r>
              <a:rPr altLang="zh-CN" lang="en-US"/>
              <a:t>6</a:t>
            </a:r>
            <a:r>
              <a:rPr altLang="zh-CN" lang="en-US"/>
              <a:t>_</a:t>
            </a:r>
            <a:r>
              <a:rPr altLang="zh-CN" lang="en-US"/>
              <a:t>Munther Abdel Ghaffar</a:t>
            </a:r>
            <a:endParaRPr altLang="zh-CN"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 name=""/>
        <p:cNvGrpSpPr/>
        <p:nvPr/>
      </p:nvGrpSpPr>
      <p:grpSpPr>
        <a:xfrm>
          <a:off x="0" y="0"/>
          <a:ext cx="0" cy="0"/>
          <a:chOff x="0" y="0"/>
          <a:chExt cx="0" cy="0"/>
        </a:xfrm>
      </p:grpSpPr>
      <p:sp>
        <p:nvSpPr>
          <p:cNvPr id="1048652" name=""/>
          <p:cNvSpPr txBox="1"/>
          <p:nvPr/>
        </p:nvSpPr>
        <p:spPr>
          <a:xfrm>
            <a:off x="411103" y="797241"/>
            <a:ext cx="8321792" cy="5958839"/>
          </a:xfrm>
          <a:prstGeom prst="rect"/>
        </p:spPr>
        <p:txBody>
          <a:bodyPr rtlCol="0" wrap="square">
            <a:spAutoFit/>
          </a:bodyPr>
          <a:p>
            <a:r>
              <a:rPr sz="2800" lang="en-US">
                <a:solidFill>
                  <a:srgbClr val="000000"/>
                </a:solidFill>
              </a:rPr>
              <a:t>Programming: It is a set of detailed, step-by-step instructions to direct the computer to do what you want it to do.Programming can also be defined as the language of communication between humans and machines. Humans are accustomed to using different languages, such as Arabic or English, to communicate with each other. Likewise, a group of languages ​​has been invented to communicate between humans and machines, and these languages ​​are called programming languages. These languages ​​are simply... The process of writing commands and instructions, and the computer converts them into a language that it understands and executes its commands...</a:t>
            </a:r>
            <a:endParaRPr sz="2800" lang="en-US">
              <a:solidFill>
                <a:srgbClr val="000000"/>
              </a:solidFill>
            </a:endParaRPr>
          </a:p>
        </p:txBody>
      </p:sp>
      <p:sp>
        <p:nvSpPr>
          <p:cNvPr id="1048657" name=""/>
          <p:cNvSpPr txBox="1"/>
          <p:nvPr/>
        </p:nvSpPr>
        <p:spPr>
          <a:xfrm rot="21600000">
            <a:off x="600574" y="286701"/>
            <a:ext cx="5300659" cy="510540"/>
          </a:xfrm>
          <a:prstGeom prst="rect"/>
        </p:spPr>
        <p:txBody>
          <a:bodyPr rtlCol="0" wrap="square">
            <a:spAutoFit/>
          </a:bodyPr>
          <a:p>
            <a:r>
              <a:rPr sz="2800" lang="en-US">
                <a:solidFill>
                  <a:srgbClr val="000000"/>
                </a:solidFill>
              </a:rPr>
              <a:t>Introduction</a:t>
            </a:r>
            <a:r>
              <a:rPr sz="2800" lang="en-US">
                <a:solidFill>
                  <a:srgbClr val="000000"/>
                </a:solidFill>
              </a:rPr>
              <a:t>:</a:t>
            </a:r>
            <a:endParaRPr sz="2800" lang="en-US">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53" name=""/>
          <p:cNvSpPr>
            <a:spLocks noGrp="1"/>
          </p:cNvSpPr>
          <p:nvPr>
            <p:ph type="ctrTitle"/>
          </p:nvPr>
        </p:nvSpPr>
        <p:spPr>
          <a:xfrm>
            <a:off x="-357877" y="792068"/>
            <a:ext cx="6819392" cy="1570719"/>
          </a:xfrm>
        </p:spPr>
        <p:txBody>
          <a:bodyPr>
            <a:normAutofit fontScale="90000"/>
          </a:bodyPr>
          <a:p>
            <a:r>
              <a:rPr lang="en-US"/>
              <a:t>The idea behind the project:-</a:t>
            </a:r>
            <a:br>
              <a:rPr lang="en-US"/>
            </a:br>
            <a:r>
              <a:rPr lang="en-US"/>
              <a:t> </a:t>
            </a:r>
            <a:endParaRPr lang="en-US"/>
          </a:p>
        </p:txBody>
      </p:sp>
      <p:sp>
        <p:nvSpPr>
          <p:cNvPr id="1048656" name=""/>
          <p:cNvSpPr txBox="1"/>
          <p:nvPr/>
        </p:nvSpPr>
        <p:spPr>
          <a:xfrm rot="21582850">
            <a:off x="6451" y="1798843"/>
            <a:ext cx="7686579" cy="2606042"/>
          </a:xfrm>
          <a:prstGeom prst="rect"/>
        </p:spPr>
        <p:txBody>
          <a:bodyPr rtlCol="0" wrap="square">
            <a:spAutoFit/>
          </a:bodyPr>
          <a:p>
            <a:r>
              <a:rPr sz="2800" lang="en-US">
                <a:solidFill>
                  <a:srgbClr val="000000"/>
                </a:solidFill>
              </a:rPr>
              <a:t>A robot moves according to the directions of the programmer or user using codes belonging to the Python language. In the world of reborg, there are specific codes for the robot to move, but we and our colleagues have added some codes through function.</a:t>
            </a:r>
            <a:endParaRPr sz="2800" lang="en-US">
              <a:solidFill>
                <a:srgbClr val="000000"/>
              </a:solidFill>
            </a:endParaRPr>
          </a:p>
        </p:txBody>
      </p:sp>
      <p:pic>
        <p:nvPicPr>
          <p:cNvPr id="2097153" name=""/>
          <p:cNvPicPr>
            <a:picLocks/>
          </p:cNvPicPr>
          <p:nvPr/>
        </p:nvPicPr>
        <p:blipFill>
          <a:blip xmlns:r="http://schemas.openxmlformats.org/officeDocument/2006/relationships" r:embed="rId1"/>
          <a:srcRect l="2512" t="13781" r="25326" b="54904"/>
          <a:stretch>
            <a:fillRect/>
          </a:stretch>
        </p:blipFill>
        <p:spPr>
          <a:xfrm rot="0">
            <a:off x="4947233" y="3969236"/>
            <a:ext cx="3747207" cy="2740356"/>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58" name=""/>
          <p:cNvSpPr>
            <a:spLocks noGrp="1"/>
          </p:cNvSpPr>
          <p:nvPr>
            <p:ph type="ctrTitle"/>
          </p:nvPr>
        </p:nvSpPr>
        <p:spPr>
          <a:xfrm>
            <a:off x="-1026880" y="-405932"/>
            <a:ext cx="5928405" cy="2387600"/>
          </a:xfrm>
        </p:spPr>
        <p:txBody>
          <a:bodyPr>
            <a:normAutofit/>
          </a:bodyPr>
          <a:p>
            <a:r>
              <a:rPr lang="en-US"/>
              <a:t>Code:-</a:t>
            </a:r>
            <a:br>
              <a:rPr lang="en-US"/>
            </a:br>
            <a:r>
              <a:rPr lang="en-US"/>
              <a:t> </a:t>
            </a:r>
            <a:endParaRPr lang="en-US"/>
          </a:p>
        </p:txBody>
      </p:sp>
      <p:sp>
        <p:nvSpPr>
          <p:cNvPr id="1048659" name=""/>
          <p:cNvSpPr>
            <a:spLocks noGrp="1"/>
          </p:cNvSpPr>
          <p:nvPr>
            <p:ph type="subTitle" idx="1"/>
          </p:nvPr>
        </p:nvSpPr>
        <p:spPr>
          <a:xfrm>
            <a:off x="0" y="1018692"/>
            <a:ext cx="5276709" cy="3758687"/>
          </a:xfrm>
        </p:spPr>
        <p:txBody>
          <a:bodyPr>
            <a:normAutofit/>
          </a:bodyPr>
          <a:p>
            <a:r>
              <a:rPr lang="en-US"/>
              <a:t>As for the codes, we added new codes that are not present in the world of reborg. The codes are: </a:t>
            </a:r>
            <a:endParaRPr lang="en-US"/>
          </a:p>
          <a:p>
            <a:r>
              <a:rPr lang="en-US"/>
              <a:t> 1-turn-right </a:t>
            </a:r>
            <a:endParaRPr lang="en-US"/>
          </a:p>
          <a:p>
            <a:r>
              <a:rPr lang="en-US"/>
              <a:t> 2-jump </a:t>
            </a:r>
            <a:endParaRPr lang="en-US"/>
          </a:p>
          <a:p>
            <a:r>
              <a:rPr lang="en-US"/>
              <a:t> B: The first code is used to make the robot turn right </a:t>
            </a:r>
            <a:endParaRPr lang="en-US"/>
          </a:p>
          <a:p>
            <a:r>
              <a:rPr lang="en-US"/>
              <a:t> The second one is used for jumping</a:t>
            </a:r>
            <a:endParaRPr lang="en-US"/>
          </a:p>
        </p:txBody>
      </p:sp>
      <p:pic>
        <p:nvPicPr>
          <p:cNvPr id="2097155" name=""/>
          <p:cNvPicPr>
            <a:picLocks/>
          </p:cNvPicPr>
          <p:nvPr/>
        </p:nvPicPr>
        <p:blipFill>
          <a:blip xmlns:r="http://schemas.openxmlformats.org/officeDocument/2006/relationships" r:embed="rId1"/>
          <a:stretch>
            <a:fillRect/>
          </a:stretch>
        </p:blipFill>
        <p:spPr>
          <a:xfrm rot="23583">
            <a:off x="5501448" y="-62900"/>
            <a:ext cx="3622519" cy="6977548"/>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60" name=""/>
          <p:cNvSpPr>
            <a:spLocks noGrp="1"/>
          </p:cNvSpPr>
          <p:nvPr>
            <p:ph type="ctrTitle"/>
          </p:nvPr>
        </p:nvSpPr>
        <p:spPr>
          <a:xfrm>
            <a:off x="-1652324" y="-1390282"/>
            <a:ext cx="7772400" cy="2387600"/>
          </a:xfrm>
        </p:spPr>
        <p:txBody>
          <a:bodyPr>
            <a:normAutofit/>
          </a:bodyPr>
          <a:p>
            <a:r>
              <a:rPr lang="en-US"/>
              <a:t>The function </a:t>
            </a:r>
            <a:endParaRPr lang="en-US"/>
          </a:p>
        </p:txBody>
      </p:sp>
      <p:sp>
        <p:nvSpPr>
          <p:cNvPr id="1048661" name=""/>
          <p:cNvSpPr>
            <a:spLocks noGrp="1"/>
          </p:cNvSpPr>
          <p:nvPr>
            <p:ph type="subTitle" idx="1"/>
          </p:nvPr>
        </p:nvSpPr>
        <p:spPr>
          <a:xfrm>
            <a:off x="0" y="1113927"/>
            <a:ext cx="6380123" cy="5700775"/>
          </a:xfrm>
        </p:spPr>
        <p:txBody>
          <a:bodyPr>
            <a:normAutofit fontScale="75000" lnSpcReduction="20000"/>
          </a:bodyPr>
          <a:p>
            <a:r>
              <a:rPr lang="en-US"/>
              <a:t>def turn -right(): The function responsible for directing the robot to Yemen and contains </a:t>
            </a:r>
            <a:endParaRPr lang="en-US"/>
          </a:p>
          <a:p>
            <a:r>
              <a:rPr lang="en-US"/>
              <a:t> turn_left()</a:t>
            </a:r>
            <a:endParaRPr lang="en-US"/>
          </a:p>
          <a:p>
            <a:r>
              <a:rPr lang="en-US"/>
              <a:t> turn_left() </a:t>
            </a:r>
            <a:endParaRPr lang="en-US"/>
          </a:p>
          <a:p>
            <a:r>
              <a:rPr lang="en-US"/>
              <a:t> turn_left()</a:t>
            </a:r>
            <a:endParaRPr lang="en-US"/>
          </a:p>
          <a:p>
            <a:r>
              <a:rPr lang="en-US"/>
              <a:t> ●As for the jump action </a:t>
            </a:r>
            <a:endParaRPr lang="en-US"/>
          </a:p>
          <a:p>
            <a:r>
              <a:rPr lang="en-US"/>
              <a:t>  It is responsible for the robot jumping between barriers and contains some of the codes </a:t>
            </a:r>
            <a:endParaRPr lang="en-US"/>
          </a:p>
          <a:p>
            <a:r>
              <a:rPr lang="en-US"/>
              <a:t> move. move </a:t>
            </a:r>
            <a:endParaRPr lang="en-US"/>
          </a:p>
          <a:p>
            <a:r>
              <a:rPr lang="en-US"/>
              <a:t> turn_left </a:t>
            </a:r>
            <a:endParaRPr lang="en-US"/>
          </a:p>
          <a:p>
            <a:r>
              <a:rPr lang="en-US"/>
              <a:t> turn_right </a:t>
            </a:r>
            <a:endParaRPr lang="en-US"/>
          </a:p>
          <a:p>
            <a:r>
              <a:rPr lang="en-US"/>
              <a:t>  We set 6 barriers for the robot to pass using the codes we created </a:t>
            </a:r>
            <a:endParaRPr lang="en-US"/>
          </a:p>
          <a:p>
            <a:r>
              <a:rPr lang="en-US"/>
              <a:t> And when you write jump </a:t>
            </a:r>
            <a:endParaRPr lang="en-US"/>
          </a:p>
          <a:p>
            <a:r>
              <a:rPr lang="en-US"/>
              <a:t> 6 times in a row, the robot jumps six jumps until it reaches the end of the hurdles or the flag placed at the end of the hurdles</a:t>
            </a:r>
            <a:endParaRPr lang="en-US"/>
          </a:p>
        </p:txBody>
      </p:sp>
      <p:pic>
        <p:nvPicPr>
          <p:cNvPr id="2097156" name=""/>
          <p:cNvPicPr>
            <a:picLocks/>
          </p:cNvPicPr>
          <p:nvPr/>
        </p:nvPicPr>
        <p:blipFill>
          <a:blip xmlns:r="http://schemas.openxmlformats.org/officeDocument/2006/relationships" r:embed="rId1"/>
          <a:stretch>
            <a:fillRect/>
          </a:stretch>
        </p:blipFill>
        <p:spPr>
          <a:xfrm rot="0">
            <a:off x="6380123" y="192877"/>
            <a:ext cx="2781862" cy="6621824"/>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pic>
        <p:nvPicPr>
          <p:cNvPr id="2097157"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12313">
            <a:off x="1267465" y="3303211"/>
            <a:ext cx="7432705" cy="3805922"/>
          </a:xfrm>
          <a:prstGeom prst="rect"/>
        </p:spPr>
      </p:pic>
      <p:sp>
        <p:nvSpPr>
          <p:cNvPr id="1048664" name=""/>
          <p:cNvSpPr txBox="1"/>
          <p:nvPr/>
        </p:nvSpPr>
        <p:spPr>
          <a:xfrm>
            <a:off x="351266" y="417809"/>
            <a:ext cx="7191562" cy="2606040"/>
          </a:xfrm>
          <a:prstGeom prst="rect"/>
        </p:spPr>
        <p:txBody>
          <a:bodyPr rtlCol="0" wrap="square">
            <a:spAutoFit/>
          </a:bodyPr>
          <a:p>
            <a:r>
              <a:rPr sz="2800" lang="en-US">
                <a:solidFill>
                  <a:srgbClr val="000000"/>
                </a:solidFill>
              </a:rPr>
              <a:t>When you press run, the robot starts moving one step forward, then it turns left, then it takes a step up, then it turns right, then it takes a step, it turns right, it takes a step, then it turns left, and so on until the end of the barriers.</a:t>
            </a:r>
            <a:endParaRPr sz="2800" lang="en-US">
              <a:solidFill>
                <a:srgbClr val="000000"/>
              </a:solidFill>
            </a:endParaRPr>
          </a:p>
        </p:txBody>
      </p:sp>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7"/>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7"/>
                                        </p:tgtEl>
                                      </p:cBhvr>
                                    </p:cmd>
                                  </p:childTnLst>
                                </p:cTn>
                              </p:par>
                            </p:childTnLst>
                          </p:cTn>
                        </p:par>
                      </p:childTnLst>
                    </p:cTn>
                  </p:par>
                </p:childTnLst>
              </p:cTn>
              <p:nextCondLst>
                <p:cond evt="onClick" delay="0">
                  <p:tgtEl>
                    <p:spTgt spid="2097157"/>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7"/>
                </p:tgtEl>
              </p:cMediaNode>
            </p:video>
          </p:childTnLst>
        </p:cTn>
      </p:par>
    </p:tnLst>
  </p:timing>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23053RN02A</dc:creator>
  <dcterms:created xsi:type="dcterms:W3CDTF">2015-05-11T21:30:45Z</dcterms:created>
  <dcterms:modified xsi:type="dcterms:W3CDTF">2024-11-10T07:47:30Z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e712b262df2a4f8a8b6c0cfae8719129</vt:lpwstr>
  </property>
</Properties>
</file>